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B78A4-843D-4380-BCA1-A67334A5CDA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DB3BE-1592-4F03-B232-AA486E1B4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DB3BE-1592-4F03-B232-AA486E1B40B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04950-652E-4AD7-A213-5B0DF9C30DF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plash21.jpg Spring! image by gibson7285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656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Blackadder ITC" pitchFamily="82" charset="0"/>
              </a:rPr>
              <a:t>Albanians</a:t>
            </a:r>
            <a:endParaRPr lang="en-US" sz="9600" dirty="0"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Tucker, Brandon, Mandy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plash21.jpg Spring! image by gibson7285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656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lackadder ITC" pitchFamily="82" charset="0"/>
              </a:rPr>
              <a:t>Where did the people come from?</a:t>
            </a:r>
            <a:endParaRPr lang="en-US" sz="54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The Albanians came from South East Europe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plash21.jpg Spring! image by gibson7285"/>
          <p:cNvPicPr>
            <a:picLocks noChangeAspect="1" noChangeArrowheads="1"/>
          </p:cNvPicPr>
          <p:nvPr/>
        </p:nvPicPr>
        <p:blipFill>
          <a:blip r:embed="rId3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656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Blackadder ITC" pitchFamily="82" charset="0"/>
              </a:rPr>
              <a:t>Who were they ruled by?</a:t>
            </a:r>
            <a:endParaRPr lang="en-US" sz="66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They were ruled by the three Albanian ottoman </a:t>
            </a:r>
            <a:r>
              <a:rPr lang="en-US" sz="4400" dirty="0" err="1" smtClean="0"/>
              <a:t>pashalkes</a:t>
            </a:r>
            <a:r>
              <a:rPr lang="en-US" sz="4400" dirty="0" smtClean="0"/>
              <a:t> from 1760-1831.</a:t>
            </a:r>
          </a:p>
          <a:p>
            <a:r>
              <a:rPr lang="en-US" sz="4400" dirty="0" smtClean="0"/>
              <a:t>1944-1985 </a:t>
            </a:r>
            <a:r>
              <a:rPr lang="en-US" sz="4400" dirty="0" err="1" smtClean="0"/>
              <a:t>Enuer</a:t>
            </a:r>
            <a:r>
              <a:rPr lang="en-US" sz="4400" dirty="0" smtClean="0"/>
              <a:t> </a:t>
            </a:r>
            <a:r>
              <a:rPr lang="en-US" sz="4400" dirty="0" err="1" smtClean="0"/>
              <a:t>Hayha</a:t>
            </a:r>
            <a:r>
              <a:rPr lang="en-US" sz="4400" dirty="0" smtClean="0"/>
              <a:t> 1985-1991 </a:t>
            </a:r>
            <a:r>
              <a:rPr lang="en-US" sz="4400" dirty="0" err="1" smtClean="0"/>
              <a:t>Ramiz</a:t>
            </a:r>
            <a:r>
              <a:rPr lang="en-US" sz="4400" dirty="0" smtClean="0"/>
              <a:t> Alia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plash21.jpg Spring! image by gibson7285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656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lackadder ITC" pitchFamily="82" charset="0"/>
              </a:rPr>
              <a:t>How did this influence the group?</a:t>
            </a:r>
            <a:endParaRPr lang="en-US" sz="54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Enuer</a:t>
            </a:r>
            <a:r>
              <a:rPr lang="en-US" sz="4400" dirty="0" smtClean="0"/>
              <a:t> Hoyas founder of Albanian communist party in 1941 and worked to pull all religion from government. The priest were banned and people didn’t like this at all.  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plash21.jpg Spring! image by gibson7285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656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Blackadder ITC" pitchFamily="82" charset="0"/>
              </a:rPr>
              <a:t>What conflicts were they involved in before the break-up?</a:t>
            </a:r>
            <a:endParaRPr lang="en-US" sz="54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first Balkan war (1912) declared independence.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plash21.jpg Spring! image by gibson7285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656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latin typeface="Blackadder ITC" pitchFamily="82" charset="0"/>
              </a:rPr>
              <a:t>What religion do they practice?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70% of the Albanians practice Islam, 20% practice Albanian orthodox and the rest are catholic.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plash21.jpg Spring! image by gibson7285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656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Blackadder ITC" pitchFamily="82" charset="0"/>
              </a:rPr>
              <a:t>What is the economy based on?</a:t>
            </a:r>
            <a:endParaRPr lang="en-US" sz="60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Gdp</a:t>
            </a:r>
            <a:r>
              <a:rPr lang="en-US" sz="4800" dirty="0" smtClean="0"/>
              <a:t>= 21 billion in 2008</a:t>
            </a:r>
          </a:p>
          <a:p>
            <a:r>
              <a:rPr lang="en-US" sz="4800" dirty="0" smtClean="0"/>
              <a:t>Food processing, textiles, chemicals, and hydropower.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plash21.jpg Spring! image by gibson7285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656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lackadder ITC" pitchFamily="82" charset="0"/>
              </a:rPr>
              <a:t>Impact on physical geography?</a:t>
            </a:r>
            <a:endParaRPr lang="en-US" sz="54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70% of the county is mountains and it is not very accessible.</a:t>
            </a:r>
          </a:p>
          <a:p>
            <a:r>
              <a:rPr lang="en-US" sz="4400" dirty="0" smtClean="0"/>
              <a:t>In the area of communist Europe, Soviet union.</a:t>
            </a:r>
          </a:p>
          <a:p>
            <a:r>
              <a:rPr lang="en-US" sz="4400" dirty="0" smtClean="0"/>
              <a:t>Strait of </a:t>
            </a:r>
            <a:r>
              <a:rPr lang="en-US" sz="4400" dirty="0" err="1" smtClean="0"/>
              <a:t>otranto</a:t>
            </a:r>
            <a:r>
              <a:rPr lang="en-US" sz="4400" dirty="0" smtClean="0"/>
              <a:t> links Adriatic sea to Ionian sea and Mediterranean.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194</Words>
  <Application>Microsoft Office PowerPoint</Application>
  <PresentationFormat>On-screen Show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Albanians</vt:lpstr>
      <vt:lpstr>Where did the people come from?</vt:lpstr>
      <vt:lpstr>Who were they ruled by?</vt:lpstr>
      <vt:lpstr>How did this influence the group?</vt:lpstr>
      <vt:lpstr>What conflicts were they involved in before the break-up?</vt:lpstr>
      <vt:lpstr>What religion do they practice? </vt:lpstr>
      <vt:lpstr>What is the economy based on?</vt:lpstr>
      <vt:lpstr>Impact on physical geography?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Albanians</dc:title>
  <dc:creator>amandammacek</dc:creator>
  <cp:lastModifiedBy>Alexandra Harris</cp:lastModifiedBy>
  <cp:revision>17</cp:revision>
  <dcterms:created xsi:type="dcterms:W3CDTF">2010-05-05T11:31:35Z</dcterms:created>
  <dcterms:modified xsi:type="dcterms:W3CDTF">2010-05-10T13:57:30Z</dcterms:modified>
</cp:coreProperties>
</file>